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9" r:id="rId4"/>
    <p:sldId id="280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E2C6-27F1-4D8A-9D36-445E5AA2E86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F93FB-ADA5-4BC0-996A-707C7F36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6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99D-65B9-4B99-A660-36F739206529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9BB6-004D-41E7-96B7-B6E2B9FC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983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8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</a:t>
            </a:r>
            <a:r>
              <a:rPr lang="en-GB" b="1" dirty="0" smtClean="0">
                <a:solidFill>
                  <a:schemeClr val="bg1"/>
                </a:solidFill>
              </a:rPr>
              <a:t>Lighting </a:t>
            </a:r>
            <a:r>
              <a:rPr lang="en-GB" b="1" dirty="0">
                <a:solidFill>
                  <a:schemeClr val="bg1"/>
                </a:solidFill>
              </a:rPr>
              <a:t>a restaurant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29" y="76470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338624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4524" y="90704"/>
            <a:ext cx="9577064" cy="648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</a:t>
            </a:r>
          </a:p>
          <a:p>
            <a:pPr algn="ctr"/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volume? How do we calculate it?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is the amount of space a 3D shape takes up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measure volume in cubic cm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cm³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the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of 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shape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multiplying</a:t>
            </a:r>
          </a:p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 width × depth</a:t>
            </a: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>
          <a:xfrm>
            <a:off x="4163546" y="5157192"/>
            <a:ext cx="1159280" cy="1146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338624" cy="545250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489333"/>
            <a:ext cx="7992889" cy="43140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3: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alculate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 volume of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 from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floor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plan. Assume the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 of the building is 7m.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uild a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model of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restaurant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floor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plan. </a:t>
            </a:r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2310"/>
            <a:ext cx="3333371" cy="222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338624" cy="545250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489333"/>
            <a:ext cx="7992889" cy="353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4: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a 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lighting circuit for 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 and add it to 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model.</a:t>
            </a:r>
          </a:p>
          <a:p>
            <a:pPr algn="ctr"/>
            <a:endParaRPr lang="en-GB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31" y="3129381"/>
            <a:ext cx="4160458" cy="277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188640"/>
            <a:ext cx="8496944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36" y="476672"/>
            <a:ext cx="7776865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latin typeface="Tahoma" panose="020B0604030504040204" pitchFamily="34" charset="0"/>
              </a:rPr>
              <a:t>• To </a:t>
            </a:r>
            <a:r>
              <a:rPr lang="en-GB" sz="2400" dirty="0">
                <a:latin typeface="Tahoma" panose="020B0604030504040204" pitchFamily="34" charset="0"/>
              </a:rPr>
              <a:t>associate the brightness of a lamp with the number and voltage of cells used in the circuit</a:t>
            </a:r>
          </a:p>
          <a:p>
            <a:r>
              <a:rPr lang="en-GB" sz="2400" dirty="0" smtClean="0">
                <a:latin typeface="Tahoma" panose="020B0604030504040204" pitchFamily="34" charset="0"/>
              </a:rPr>
              <a:t>• To </a:t>
            </a:r>
            <a:r>
              <a:rPr lang="en-GB" sz="2400" dirty="0">
                <a:latin typeface="Tahoma" panose="020B0604030504040204" pitchFamily="34" charset="0"/>
              </a:rPr>
              <a:t>use recognised symbols when representing a simple circuit in a diagram</a:t>
            </a:r>
          </a:p>
          <a:p>
            <a:r>
              <a:rPr lang="en-GB" sz="2400" dirty="0" smtClean="0">
                <a:latin typeface="Tahoma" panose="020B0604030504040204" pitchFamily="34" charset="0"/>
              </a:rPr>
              <a:t>• To </a:t>
            </a:r>
            <a:r>
              <a:rPr lang="en-GB" sz="2400" dirty="0">
                <a:latin typeface="Tahoma" panose="020B0604030504040204" pitchFamily="34" charset="0"/>
              </a:rPr>
              <a:t>design and make a  lighting circuit for a restaurant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	</a:t>
            </a:r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lvl="0"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stage, you will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a scaled model of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use your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learning to design and build a lighting circuit for it.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3776" r="29406"/>
          <a:stretch/>
        </p:blipFill>
        <p:spPr bwMode="auto">
          <a:xfrm>
            <a:off x="3778545" y="4941168"/>
            <a:ext cx="1764474" cy="17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Electricity revision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What is electricity?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lvl="0" algn="ctr"/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electrical items can you name?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1457" r="15461" b="9004"/>
          <a:stretch/>
        </p:blipFill>
        <p:spPr bwMode="auto">
          <a:xfrm>
            <a:off x="3859072" y="3613642"/>
            <a:ext cx="1440160" cy="23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338624" cy="511256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1124744"/>
            <a:ext cx="833862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 lamp/ bulb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07704" y="3607296"/>
            <a:ext cx="5400600" cy="127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895076" y="2896796"/>
            <a:ext cx="1512168" cy="142100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4" idx="3"/>
            <a:endCxn id="4" idx="7"/>
          </p:cNvCxnSpPr>
          <p:nvPr/>
        </p:nvCxnSpPr>
        <p:spPr>
          <a:xfrm flipV="1">
            <a:off x="4116528" y="3104897"/>
            <a:ext cx="1069264" cy="10047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1"/>
            <a:endCxn id="4" idx="5"/>
          </p:cNvCxnSpPr>
          <p:nvPr/>
        </p:nvCxnSpPr>
        <p:spPr>
          <a:xfrm>
            <a:off x="4116528" y="3104897"/>
            <a:ext cx="1069264" cy="10047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338624" cy="511256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1124744"/>
            <a:ext cx="833862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 cell/ battery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31328" y="3667835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9493" y="3663026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16622" y="3343799"/>
            <a:ext cx="1" cy="6840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4627" y="3154161"/>
            <a:ext cx="0" cy="1017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338624" cy="511256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1124744"/>
            <a:ext cx="833862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 wire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835696" y="3663026"/>
            <a:ext cx="5648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14701" y="764704"/>
            <a:ext cx="8338624" cy="511256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476" y="764704"/>
            <a:ext cx="833862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 switch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96136" y="3663026"/>
            <a:ext cx="16876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720" y="3663026"/>
            <a:ext cx="16876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739373" y="3410998"/>
            <a:ext cx="524326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63054" y="3410998"/>
            <a:ext cx="524326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3" idx="5"/>
          </p:cNvCxnSpPr>
          <p:nvPr/>
        </p:nvCxnSpPr>
        <p:spPr>
          <a:xfrm>
            <a:off x="4186913" y="3841237"/>
            <a:ext cx="673119" cy="3798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338624" cy="545250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489333"/>
            <a:ext cx="7992889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Task 1:</a:t>
            </a:r>
          </a:p>
          <a:p>
            <a:pPr algn="ctr"/>
            <a:endParaRPr lang="en-GB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lvl="0"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redict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happen when:</a:t>
            </a:r>
          </a:p>
          <a:p>
            <a:pPr marL="457200" lvl="0" indent="-457200" algn="ctr">
              <a:buFont typeface="+mj-lt"/>
              <a:buAutoNum type="alphaLcPeriod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additional lamp is added to the circuit</a:t>
            </a:r>
          </a:p>
          <a:p>
            <a:pPr marL="457200" lvl="0" indent="-457200" algn="ctr">
              <a:buFont typeface="+mj-lt"/>
              <a:buAutoNum type="alphaLcPeriod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additional cell is added to the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circuit</a:t>
            </a:r>
          </a:p>
          <a:p>
            <a:pPr lvl="0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your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what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electricity to explain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found.</a:t>
            </a:r>
          </a:p>
          <a:p>
            <a:pPr algn="ctr"/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20" y="4286121"/>
            <a:ext cx="4483181" cy="224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338624" cy="545250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489333"/>
            <a:ext cx="7992889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2:</a:t>
            </a:r>
          </a:p>
          <a:p>
            <a:pPr algn="ctr"/>
            <a:endParaRPr lang="en-GB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symbols we have learnt to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circuit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 for the lighting in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restaurant.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8" b="17273"/>
          <a:stretch/>
        </p:blipFill>
        <p:spPr bwMode="auto">
          <a:xfrm>
            <a:off x="2603672" y="3068960"/>
            <a:ext cx="4152678" cy="334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9524</TotalTime>
  <Words>244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77</cp:revision>
  <cp:lastPrinted>2018-12-19T12:59:05Z</cp:lastPrinted>
  <dcterms:created xsi:type="dcterms:W3CDTF">2018-09-18T12:12:08Z</dcterms:created>
  <dcterms:modified xsi:type="dcterms:W3CDTF">2019-09-11T14:26:09Z</dcterms:modified>
</cp:coreProperties>
</file>